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4E83A-FE5B-1853-77C9-2ED63200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7A6C0F-4116-6F4D-0C38-A50B1A57D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F6922-4324-C538-8084-6ADC8E5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A5A666-FA5F-3584-E83C-A9B25D88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51BFF-F189-80D8-3872-0DDA2616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2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56DBB-3EF4-E6F5-50D3-A400AAC4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52E5BE-DCB5-8DF1-96A2-846544628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AF672-9CDA-A50C-FB02-3B45E13C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C12326-6747-E4D4-D293-08E11649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82072-5E3E-1D0A-1E60-5F4EB3F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42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CA22C2-3E06-C058-B543-2CCC8BEE7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6DA5C-BC86-889F-0547-A1A4A2D9A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7ADB53-A20C-2AAC-51C9-87892795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B44BC2-4F6D-9D0A-FFEF-82936970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38E4E5-6C5B-3477-444B-302613B6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7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BC786-3749-06F6-87E9-59F4E8E8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4FCA4F-3EE3-E304-994D-F5A0FBAB7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CB47E7-A7D3-128B-24BD-0055ACE9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2E191-B865-4A74-32F2-CB533A55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413E52-1128-E8C0-388C-6886B21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2AEE2-F632-1F42-4C8E-F2DC17F7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7943CB-6406-5AC5-87EC-7FF19545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EC2030-7C47-C7B4-895F-9DC4F284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19A11D-3C2B-BF25-471D-28061BD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FED2FA-E07E-D9A0-FC7B-DE7050CA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75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BB6C8-4FD5-EDF2-9A0B-05917AC7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8B40B-4E4F-5B01-1C97-77A11C48D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36FFD-D2A9-80CA-BE98-85F18F15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EBAA27-66A6-DC62-7201-021B0B66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DA1855-3F82-39F3-8280-F2144E8F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25F8B9-D860-B7E0-0245-588CA01B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55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04D1D-14FB-E4D3-6E28-3C41600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1B3226-ADFD-B360-58CD-6E9A1056C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CDB525-8E5B-472B-F76B-889383603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1D765E-1FFB-4E23-182C-1D06C86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CAAC21-3BC7-6073-3EC1-617CE98CC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1A77D5-C539-F377-D3D3-DDEE0D43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792801-C231-3F90-FE1F-6BD4F79B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1DE59E-DC09-AE92-0DB5-04310F29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07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F5003-4842-D805-4E7E-16AA64D1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A940BB-AC79-0A72-7689-4996D3B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AD95EF-60D8-CBCB-0257-343EF8B4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CDBA18-E84B-8EF7-5610-827FB605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2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5211DC-A126-2C41-ACA2-8896CB52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F1B2C3-DE67-8A74-854D-A9A0F219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B60D17-D4C7-8213-32DA-36314603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64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67B4E-B28F-A119-350C-3E039905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203C92-9E26-7E73-9CC3-D52AFC5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8CDC52-CA8B-FA77-1727-2C1B7F115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7C9680-B1B6-8067-53DF-43480AB4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A38BEF-655B-515C-E5CC-BB7D070D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E937CC-A351-A7A2-8728-62C42716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0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E36FE-1DB8-2279-F239-67A8EBDD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3127C7-F94E-C75D-E1C2-E445191FD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827F02-8810-AD15-056C-BC8B88EBA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1A75B9-DA0C-3C2F-BACE-CDBE150F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CDF89-CECA-98F9-8BE9-7CEAD92E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9404B3-212E-3C77-7AFE-34E886E9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5A7B2-59FD-C66C-9A58-3915124B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7F65C7-5D76-BBD0-6AF4-DF6BEB0B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75E9C8-699B-1E49-C4E8-A4C1CDAD6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67C0-45D6-47B1-B462-3A62F11786CE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D858-8607-2872-5CA1-091FAD99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C2E82E-BCE6-EE2E-5563-ACF62B56D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95D6C-BDE8-4E93-9A41-41D8ACC913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F3C72-3D63-5187-E347-585637B3A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4198"/>
            <a:ext cx="9144000" cy="1707796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Лабораторная работа №3</a:t>
            </a:r>
            <a:br>
              <a:rPr lang="ru-RU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4400" b="1" dirty="0" err="1">
                <a:effectLst/>
                <a:latin typeface="Consolas" panose="020B0609020204030204" pitchFamily="49" charset="0"/>
              </a:rPr>
              <a:t>Deepfake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r>
              <a:rPr lang="ru-RU" sz="2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Выполнил: </a:t>
            </a:r>
            <a:r>
              <a:rPr lang="ru-RU" sz="2200" dirty="0">
                <a:solidFill>
                  <a:srgbClr val="595959"/>
                </a:solidFill>
                <a:latin typeface="Arial" panose="020B0604020202020204" pitchFamily="34" charset="0"/>
              </a:rPr>
              <a:t>Гордеев Никита </a:t>
            </a:r>
            <a:r>
              <a:rPr lang="ru-RU" sz="2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114М</a:t>
            </a:r>
            <a:endParaRPr lang="ru-RU" sz="2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9A830-85DE-2E62-D4D2-24DA3036F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38" y="3429000"/>
            <a:ext cx="9144000" cy="1982016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Задание</a:t>
            </a:r>
            <a:r>
              <a:rPr lang="en-US" b="1" dirty="0">
                <a:effectLst/>
                <a:latin typeface="Consolas" panose="020B0609020204030204" pitchFamily="49" charset="0"/>
              </a:rPr>
              <a:t>:</a:t>
            </a:r>
            <a:endParaRPr lang="ru-RU" b="1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1) Анимировать свою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фотограффию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2) Сделать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upscaling</a:t>
            </a:r>
            <a:r>
              <a:rPr lang="ru-RU" b="1" dirty="0">
                <a:effectLst/>
                <a:latin typeface="Consolas" panose="020B0609020204030204" pitchFamily="49" charset="0"/>
              </a:rPr>
              <a:t> той же фотки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3) Подставить своё лицо в видеоролик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SimSwap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4) Отреставрировать старое семейное или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рандомное</a:t>
            </a:r>
            <a:r>
              <a:rPr lang="ru-RU" b="1" dirty="0">
                <a:effectLst/>
                <a:latin typeface="Consolas" panose="020B0609020204030204" pitchFamily="49" charset="0"/>
              </a:rPr>
              <a:t> фото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5) Представить концепт проекта использующий ранее показанные технологии и имеющего некую ценность</a:t>
            </a:r>
            <a:endParaRPr lang="ru-RU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ru-RU" b="1" dirty="0">
                <a:effectLst/>
                <a:latin typeface="Consolas" panose="020B0609020204030204" pitchFamily="49" charset="0"/>
              </a:rPr>
              <a:t>6) Творческий конкурс </a:t>
            </a:r>
            <a:r>
              <a:rPr lang="en-US" b="1" dirty="0">
                <a:effectLst/>
                <a:latin typeface="Consolas" panose="020B0609020204030204" pitchFamily="49" charset="0"/>
              </a:rPr>
              <a:t>c Lucid Sonic Dreams </a:t>
            </a:r>
            <a:r>
              <a:rPr lang="ru-RU" b="1" dirty="0">
                <a:effectLst/>
                <a:latin typeface="Consolas" panose="020B0609020204030204" pitchFamily="49" charset="0"/>
              </a:rPr>
              <a:t>(По желанию)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3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A0B79-A5B4-500F-2331-AF262BD1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1) Анимировать свою фотографию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BDA73007-76E8-91BE-6591-6525472B1D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4079" y="1669987"/>
            <a:ext cx="2409217" cy="240921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CA176A-0A45-9518-F855-D9F710E93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4" y="1669987"/>
            <a:ext cx="2541587" cy="2541587"/>
          </a:xfrm>
          <a:prstGeom prst="rect">
            <a:avLst/>
          </a:prstGeom>
        </p:spPr>
      </p:pic>
      <p:pic>
        <p:nvPicPr>
          <p:cNvPr id="8" name="driving">
            <a:hlinkClick r:id="" action="ppaction://media"/>
            <a:extLst>
              <a:ext uri="{FF2B5EF4-FFF2-40B4-BE49-F238E27FC236}">
                <a16:creationId xmlns:a16="http://schemas.microsoft.com/office/drawing/2014/main" id="{1EF857E3-9DF3-55A5-99DE-9F324EE720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8543" y="1694236"/>
            <a:ext cx="2372911" cy="2384968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396726C-6261-4DA8-BE3D-B3D73DA41E41}"/>
              </a:ext>
            </a:extLst>
          </p:cNvPr>
          <p:cNvCxnSpPr/>
          <p:nvPr/>
        </p:nvCxnSpPr>
        <p:spPr>
          <a:xfrm>
            <a:off x="3284738" y="3009530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672E642-55DD-33B9-71B2-A1258AC6B463}"/>
              </a:ext>
            </a:extLst>
          </p:cNvPr>
          <p:cNvCxnSpPr>
            <a:cxnSpLocks/>
          </p:cNvCxnSpPr>
          <p:nvPr/>
        </p:nvCxnSpPr>
        <p:spPr>
          <a:xfrm>
            <a:off x="3613211" y="2725445"/>
            <a:ext cx="0" cy="50602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25C9ED8-C546-BF03-CF70-820E99641231}"/>
              </a:ext>
            </a:extLst>
          </p:cNvPr>
          <p:cNvCxnSpPr/>
          <p:nvPr/>
        </p:nvCxnSpPr>
        <p:spPr>
          <a:xfrm>
            <a:off x="7645154" y="2682536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21A143E-3876-3EC9-820A-4C375EC27223}"/>
              </a:ext>
            </a:extLst>
          </p:cNvPr>
          <p:cNvCxnSpPr/>
          <p:nvPr/>
        </p:nvCxnSpPr>
        <p:spPr>
          <a:xfrm>
            <a:off x="7645154" y="297993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A78E6-0E4B-A34C-5F8E-AB4DB2AE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41" y="159460"/>
            <a:ext cx="10515600" cy="1325563"/>
          </a:xfrm>
        </p:spPr>
        <p:txBody>
          <a:bodyPr/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2) Сделать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upscaling</a:t>
            </a:r>
            <a:r>
              <a:rPr lang="ru-RU" b="1" dirty="0">
                <a:effectLst/>
                <a:latin typeface="Consolas" panose="020B0609020204030204" pitchFamily="49" charset="0"/>
              </a:rPr>
              <a:t> той же фотки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15DA2B-06C8-7F48-B51E-2B66EB2D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7" y="1690688"/>
            <a:ext cx="3386345" cy="3386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6071EB-D08B-9573-65A6-B9A731ED5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86" y="1690688"/>
            <a:ext cx="3386345" cy="3386345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494BA77-3FDE-BAA4-0A5D-7572DBE0F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" y="1690688"/>
            <a:ext cx="3386345" cy="3386345"/>
          </a:xfr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F5C48C-BA5F-566E-7D24-B32D8E45E55C}"/>
              </a:ext>
            </a:extLst>
          </p:cNvPr>
          <p:cNvCxnSpPr/>
          <p:nvPr/>
        </p:nvCxnSpPr>
        <p:spPr>
          <a:xfrm>
            <a:off x="3605814" y="3326167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F5F96FE-5632-044D-84CC-FEDBC9C42AF6}"/>
              </a:ext>
            </a:extLst>
          </p:cNvPr>
          <p:cNvCxnSpPr>
            <a:cxnSpLocks/>
          </p:cNvCxnSpPr>
          <p:nvPr/>
        </p:nvCxnSpPr>
        <p:spPr>
          <a:xfrm>
            <a:off x="4048217" y="3142695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1B26D24-06E6-D043-9B67-BD658CCFF3AA}"/>
              </a:ext>
            </a:extLst>
          </p:cNvPr>
          <p:cNvCxnSpPr>
            <a:cxnSpLocks/>
          </p:cNvCxnSpPr>
          <p:nvPr/>
        </p:nvCxnSpPr>
        <p:spPr>
          <a:xfrm flipV="1">
            <a:off x="4048217" y="3326167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5419A98-2075-CB62-F476-322F6DB0A9C9}"/>
              </a:ext>
            </a:extLst>
          </p:cNvPr>
          <p:cNvCxnSpPr/>
          <p:nvPr/>
        </p:nvCxnSpPr>
        <p:spPr>
          <a:xfrm>
            <a:off x="7929238" y="3326167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277AD70-012D-15A1-2FD0-194F97D65AF5}"/>
              </a:ext>
            </a:extLst>
          </p:cNvPr>
          <p:cNvCxnSpPr>
            <a:cxnSpLocks/>
          </p:cNvCxnSpPr>
          <p:nvPr/>
        </p:nvCxnSpPr>
        <p:spPr>
          <a:xfrm>
            <a:off x="8371641" y="3142695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45A3991-58DC-F1DA-376D-D0B6B8F6B122}"/>
              </a:ext>
            </a:extLst>
          </p:cNvPr>
          <p:cNvCxnSpPr>
            <a:cxnSpLocks/>
          </p:cNvCxnSpPr>
          <p:nvPr/>
        </p:nvCxnSpPr>
        <p:spPr>
          <a:xfrm flipV="1">
            <a:off x="8371641" y="3326167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E8292-51F3-810B-0D4E-A4AB3395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92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3) подставить своё лицо в видеоролик 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SimSwap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3FC711-A652-36F6-27D2-FC9964E84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7" y="1678311"/>
            <a:ext cx="2541587" cy="2541587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D95CE9D-0B01-0CB7-CFBE-14A30AF59997}"/>
              </a:ext>
            </a:extLst>
          </p:cNvPr>
          <p:cNvCxnSpPr/>
          <p:nvPr/>
        </p:nvCxnSpPr>
        <p:spPr>
          <a:xfrm>
            <a:off x="5379868" y="2766643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87BB398-DAFE-0EDE-436E-A943C1A5DC4F}"/>
              </a:ext>
            </a:extLst>
          </p:cNvPr>
          <p:cNvCxnSpPr>
            <a:cxnSpLocks/>
          </p:cNvCxnSpPr>
          <p:nvPr/>
        </p:nvCxnSpPr>
        <p:spPr>
          <a:xfrm>
            <a:off x="5708341" y="2482558"/>
            <a:ext cx="0" cy="50602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3B1F774-1F75-F35D-810A-EAD4A773E20A}"/>
              </a:ext>
            </a:extLst>
          </p:cNvPr>
          <p:cNvCxnSpPr/>
          <p:nvPr/>
        </p:nvCxnSpPr>
        <p:spPr>
          <a:xfrm>
            <a:off x="5379868" y="5610391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3F305CD-D08B-A9D5-4E35-C598BCE22636}"/>
              </a:ext>
            </a:extLst>
          </p:cNvPr>
          <p:cNvCxnSpPr/>
          <p:nvPr/>
        </p:nvCxnSpPr>
        <p:spPr>
          <a:xfrm>
            <a:off x="5379868" y="5907793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multi_people_1080p_online-video-cutter_com">
            <a:hlinkClick r:id="" action="ppaction://media"/>
            <a:extLst>
              <a:ext uri="{FF2B5EF4-FFF2-40B4-BE49-F238E27FC236}">
                <a16:creationId xmlns:a16="http://schemas.microsoft.com/office/drawing/2014/main" id="{5F2303E4-36BD-FAED-F80B-9D67B5AEA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5290" y="1615699"/>
            <a:ext cx="4219851" cy="2373665"/>
          </a:xfrm>
          <a:prstGeom prst="rect">
            <a:avLst/>
          </a:prstGeom>
        </p:spPr>
      </p:pic>
      <p:pic>
        <p:nvPicPr>
          <p:cNvPr id="12" name="demo2_online-video-cutter_com">
            <a:hlinkClick r:id="" action="ppaction://media"/>
            <a:extLst>
              <a:ext uri="{FF2B5EF4-FFF2-40B4-BE49-F238E27FC236}">
                <a16:creationId xmlns:a16="http://schemas.microsoft.com/office/drawing/2014/main" id="{67B204F3-9411-762D-465D-028B4B94EF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65291" y="4267974"/>
            <a:ext cx="4219851" cy="2373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C91-D117-0A22-1E54-F9D5BC35699C}"/>
              </a:ext>
            </a:extLst>
          </p:cNvPr>
          <p:cNvSpPr txBox="1"/>
          <p:nvPr/>
        </p:nvSpPr>
        <p:spPr>
          <a:xfrm>
            <a:off x="1672701" y="5166481"/>
            <a:ext cx="303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Он только очки подрисовал и брови подправил.</a:t>
            </a:r>
            <a:br>
              <a:rPr lang="ru-RU" dirty="0"/>
            </a:br>
            <a:r>
              <a:rPr lang="ru-RU" dirty="0" err="1">
                <a:effectLst/>
                <a:latin typeface="Consolas" panose="020B0609020204030204" pitchFamily="49" charset="0"/>
              </a:rPr>
              <a:t>SimSwap</a:t>
            </a:r>
            <a:r>
              <a:rPr lang="ru-RU" dirty="0">
                <a:effectLst/>
                <a:latin typeface="Consolas" panose="020B0609020204030204" pitchFamily="49" charset="0"/>
              </a:rPr>
              <a:t> – не работает!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6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4608-E913-9624-6295-F793E1E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4) Отреставрировать старое семейное или случайное фото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F7B74F-64FD-8CF8-F8C9-E9F2F0AAE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" y="2871925"/>
            <a:ext cx="3286125" cy="2095500"/>
          </a:xfr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F41EAE4-AC00-5EAB-B14E-266020FB513A}"/>
              </a:ext>
            </a:extLst>
          </p:cNvPr>
          <p:cNvCxnSpPr/>
          <p:nvPr/>
        </p:nvCxnSpPr>
        <p:spPr>
          <a:xfrm>
            <a:off x="3394230" y="387306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D939086-3B69-E7A3-B4BD-4909652AE7AF}"/>
              </a:ext>
            </a:extLst>
          </p:cNvPr>
          <p:cNvCxnSpPr>
            <a:cxnSpLocks/>
          </p:cNvCxnSpPr>
          <p:nvPr/>
        </p:nvCxnSpPr>
        <p:spPr>
          <a:xfrm>
            <a:off x="3836633" y="3689596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053185D-6623-9936-EB2D-76EF0010D3FD}"/>
              </a:ext>
            </a:extLst>
          </p:cNvPr>
          <p:cNvCxnSpPr>
            <a:cxnSpLocks/>
          </p:cNvCxnSpPr>
          <p:nvPr/>
        </p:nvCxnSpPr>
        <p:spPr>
          <a:xfrm flipV="1">
            <a:off x="3836633" y="3873068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4A64C3-D532-DCE0-051C-E9C3F51D0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4" y="2871925"/>
            <a:ext cx="3286125" cy="209550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EEDB72-EF5F-D90F-E924-B9A94481B7A0}"/>
              </a:ext>
            </a:extLst>
          </p:cNvPr>
          <p:cNvCxnSpPr/>
          <p:nvPr/>
        </p:nvCxnSpPr>
        <p:spPr>
          <a:xfrm>
            <a:off x="7483529" y="3873068"/>
            <a:ext cx="6569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8125C4A-8FA9-ACD8-8A83-0CE15CF7979C}"/>
              </a:ext>
            </a:extLst>
          </p:cNvPr>
          <p:cNvCxnSpPr>
            <a:cxnSpLocks/>
          </p:cNvCxnSpPr>
          <p:nvPr/>
        </p:nvCxnSpPr>
        <p:spPr>
          <a:xfrm>
            <a:off x="7925932" y="3689596"/>
            <a:ext cx="214544" cy="183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08A0250-6843-BCBF-579A-E96D1F1B2D9F}"/>
              </a:ext>
            </a:extLst>
          </p:cNvPr>
          <p:cNvCxnSpPr>
            <a:cxnSpLocks/>
          </p:cNvCxnSpPr>
          <p:nvPr/>
        </p:nvCxnSpPr>
        <p:spPr>
          <a:xfrm flipV="1">
            <a:off x="7925932" y="3873068"/>
            <a:ext cx="214544" cy="2056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A3EE7A-600B-17B5-48C9-BB993CA89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26" y="2871925"/>
            <a:ext cx="32861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8B24A-A364-10A4-F241-DAC716A5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5633" cy="24224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nsolas" panose="020B0609020204030204" pitchFamily="49" charset="0"/>
              </a:rPr>
              <a:t>5) Представить концепт проекта использующий ранее показанные технологии и имеющего некую ценность</a:t>
            </a:r>
            <a:br>
              <a:rPr lang="ru-RU" b="0" dirty="0"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AEFB3D-D6F9-3738-E669-90EC4BC9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30" y="2698811"/>
            <a:ext cx="10252969" cy="34781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Онлайн сервис поздравлений с праздником от знаменитостей. Выбираешь знаменитость или загружаешь свою фотку, выбираешь или подгружаешь видео с поздравлением и текст поздравления. </a:t>
            </a:r>
            <a:r>
              <a:rPr lang="ru-RU"/>
              <a:t>Сервис </a:t>
            </a:r>
            <a:r>
              <a:rPr lang="ru-RU" dirty="0"/>
              <a:t>синтезирует видео как (</a:t>
            </a:r>
            <a:r>
              <a:rPr lang="en-US" dirty="0"/>
              <a:t>thin-plate-spline-motion-model</a:t>
            </a:r>
            <a:r>
              <a:rPr lang="ru-RU" dirty="0"/>
              <a:t>) и синтезирует речь по тексту поздравления.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36472401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165</Words>
  <Application>Microsoft Office PowerPoint</Application>
  <PresentationFormat>Широкоэкранный</PresentationFormat>
  <Paragraphs>15</Paragraphs>
  <Slides>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Тема Office</vt:lpstr>
      <vt:lpstr>Лабораторная работа №3 Deepfake Выполнил: Гордеев Никита 114М</vt:lpstr>
      <vt:lpstr>1) Анимировать свою фотографию </vt:lpstr>
      <vt:lpstr>2) Сделать upscaling той же фотки </vt:lpstr>
      <vt:lpstr>3) подставить своё лицо в видеоролик SimSwap</vt:lpstr>
      <vt:lpstr>4) Отреставрировать старое семейное или случайное фото </vt:lpstr>
      <vt:lpstr>5) Представить концепт проекта использующий ранее показанные технологии и имеющего некую ценность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Гордеев</dc:creator>
  <cp:lastModifiedBy>Никита Гордеев</cp:lastModifiedBy>
  <cp:revision>6</cp:revision>
  <dcterms:created xsi:type="dcterms:W3CDTF">2023-05-22T09:53:10Z</dcterms:created>
  <dcterms:modified xsi:type="dcterms:W3CDTF">2023-05-22T13:14:41Z</dcterms:modified>
</cp:coreProperties>
</file>